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7.png" ContentType="image/png"/>
  <Override PartName="/ppt/media/image2.jpeg" ContentType="image/jpeg"/>
  <Override PartName="/ppt/media/image8.png" ContentType="image/png"/>
  <Override PartName="/ppt/media/image1.jpeg" ContentType="image/jpeg"/>
  <Override PartName="/ppt/media/image6.png" ContentType="image/png"/>
  <Override PartName="/ppt/media/image3.png" ContentType="image/png"/>
  <Override PartName="/ppt/media/image4.png" ContentType="image/png"/>
  <Override PartName="/ppt/media/image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304880"/>
            <a:ext cx="907128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304880"/>
            <a:ext cx="442656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4304880"/>
            <a:ext cx="442656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304880"/>
            <a:ext cx="292068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4304880"/>
            <a:ext cx="292068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4304880"/>
            <a:ext cx="292068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854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854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854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854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854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304880"/>
            <a:ext cx="442656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854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854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320" y="4304880"/>
            <a:ext cx="442656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304880"/>
            <a:ext cx="907128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304880"/>
            <a:ext cx="907128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304880"/>
            <a:ext cx="442656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320" y="4304880"/>
            <a:ext cx="442656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304880"/>
            <a:ext cx="292068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200" y="4304880"/>
            <a:ext cx="292068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8040" y="4304880"/>
            <a:ext cx="292068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854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854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854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854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304880"/>
            <a:ext cx="442656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854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304880"/>
            <a:ext cx="442656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304880"/>
            <a:ext cx="9071280" cy="2315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854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288000" y="1728000"/>
            <a:ext cx="8927280" cy="178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Weather &amp; Hike Trails Web App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4752000" y="3514680"/>
            <a:ext cx="5183280" cy="13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i="1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Shweta Korulkar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i="1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- Harsha Ramayanam</a:t>
            </a:r>
            <a:endParaRPr b="0" lang="en-US" sz="3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504000" y="301320"/>
            <a:ext cx="9071280" cy="97848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24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Demo – Search by City Name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740160" y="1463040"/>
            <a:ext cx="8861040" cy="502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Hiking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280" cy="4854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Search for various hikes present in the US.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More narrowed searched available.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504000" y="1769040"/>
            <a:ext cx="9071280" cy="4854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Various search options.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Results filtered by user input.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Various stats displayed with good UI.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Get Directions based on geolocation.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Check weather at that hike location.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Stack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504000" y="1769040"/>
            <a:ext cx="9203760" cy="4854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3640">
              <a:lnSpc>
                <a:spcPct val="90000"/>
              </a:lnSpc>
              <a:spcBef>
                <a:spcPts val="1001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FRONT END → HTML5, CSS3, JAVASCRIPT, ReactJS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spcAft>
                <a:spcPts val="1417"/>
              </a:spcAf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001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BACK END → Node.js, REST API’s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spcAft>
                <a:spcPts val="1417"/>
              </a:spcAf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001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API used: MapBoxGL API, All Hike-trails dataset.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4360" y="12168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Demo – Search by hike name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Picture 4" descr=""/>
          <p:cNvPicPr/>
          <p:nvPr/>
        </p:nvPicPr>
        <p:blipFill>
          <a:blip r:embed="rId1"/>
          <a:stretch/>
        </p:blipFill>
        <p:spPr>
          <a:xfrm>
            <a:off x="548640" y="1548360"/>
            <a:ext cx="9052560" cy="466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360" y="274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Demo – Search by State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Picture 4" descr=""/>
          <p:cNvPicPr/>
          <p:nvPr/>
        </p:nvPicPr>
        <p:blipFill>
          <a:blip r:embed="rId1"/>
          <a:stretch/>
        </p:blipFill>
        <p:spPr>
          <a:xfrm>
            <a:off x="548640" y="1737360"/>
            <a:ext cx="8869680" cy="448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274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Demo – Get directions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Picture 4" descr=""/>
          <p:cNvPicPr/>
          <p:nvPr/>
        </p:nvPicPr>
        <p:blipFill>
          <a:blip r:embed="rId1"/>
          <a:stretch/>
        </p:blipFill>
        <p:spPr>
          <a:xfrm>
            <a:off x="640080" y="1737360"/>
            <a:ext cx="8869680" cy="448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Major problems encountered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504000" y="1769040"/>
            <a:ext cx="9071280" cy="4854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Footer not staying at the bottom if page has less content.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Difficulty in displaying star-ratings for a hike.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Encountered problems with passing prop variables to parent components.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Solution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504000" y="1769040"/>
            <a:ext cx="9071280" cy="4854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Fixed the footer problem with a simple CSS flexbox trick.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Fixed the calculation for star-rating and displaying styles for them as inline-styles.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Fixed passing prop variables to any React component using useContext hook.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Future work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04000" y="1769040"/>
            <a:ext cx="9071280" cy="4854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Add some more stats for hikes.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Create User accounts.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Display messages “open” / “closed” due to COVID situation.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Weather Dashboard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504000" y="1769040"/>
            <a:ext cx="9071280" cy="48546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Check weather of any location.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Get 5 days forecast of any location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Check weather and check for a hike.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360" y="31489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Any Questions?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504000" y="1769040"/>
            <a:ext cx="9071280" cy="48546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Search weather by City Name.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Geo location 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Get 5 days weather forecast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Get 24 hours weather information of given location.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Link to home page and hike page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Changing background image according to weather condition.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Stack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504000" y="1769040"/>
            <a:ext cx="9071280" cy="48546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FRONT END → HTML5, CSS3, JAVASCRIPT, ReactJS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26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BACK END → Node.js, REST API’s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26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API used: OpenWeatherMap API</a:t>
            </a:r>
            <a:endParaRPr b="0" lang="en-US" sz="26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Major problem encountered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504000" y="1769040"/>
            <a:ext cx="9071280" cy="48546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Difficulty with displaying background image according to weather condition.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Tried using getElementById to display background image but didn’t worked.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Difficulty displaying forecast.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Solution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504000" y="1769040"/>
            <a:ext cx="9071280" cy="48546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Used style attribute to set background image according to weather condition. 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Used props to display forecast data.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Future work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504000" y="1769040"/>
            <a:ext cx="9071280" cy="48546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More information about weather like UV index, humidity, pressure etc.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National weather alert message.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Weather map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504000" y="337320"/>
            <a:ext cx="9071280" cy="12618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Demo- Home page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457200" y="1769040"/>
            <a:ext cx="9071280" cy="48546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457200" y="1828800"/>
            <a:ext cx="9071280" cy="475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Demo - geolocation feature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504000" y="1769040"/>
            <a:ext cx="9071280" cy="485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</TotalTime>
  <Application>LibreOffice/6.0.7.3$Linux_X86_64 LibreOffice_project/00m0$Build-3</Application>
  <Words>334</Words>
  <Paragraphs>74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2021-03-05T19:45:49Z</dcterms:created>
  <dc:creator/>
  <dc:description/>
  <dc:language>en-US</dc:language>
  <cp:lastModifiedBy/>
  <dcterms:modified xsi:type="dcterms:W3CDTF">2021-03-06T17:57:14Z</dcterms:modified>
  <cp:revision>30</cp:revision>
  <dc:subject/>
  <dc:title>Nature Illustration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</vt:i4>
  </property>
</Properties>
</file>